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8" r:id="rId2"/>
    <p:sldId id="256" r:id="rId3"/>
    <p:sldId id="259" r:id="rId4"/>
    <p:sldId id="295" r:id="rId5"/>
    <p:sldId id="298" r:id="rId6"/>
    <p:sldId id="299" r:id="rId7"/>
    <p:sldId id="266" r:id="rId8"/>
    <p:sldId id="297" r:id="rId9"/>
    <p:sldId id="271" r:id="rId10"/>
    <p:sldId id="278" r:id="rId11"/>
    <p:sldId id="290" r:id="rId12"/>
    <p:sldId id="269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BD2B2B-D2E7-467D-9EF6-EA57EFD3C680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0ADD74-0F82-47B7-A2F8-CEA8D8842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817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C85C7-4D68-43F7-B007-A88F5C05ED91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3003C-309A-4EFE-A321-360F8DDD8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2919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C85C7-4D68-43F7-B007-A88F5C05ED91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3003C-309A-4EFE-A321-360F8DDD8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412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C85C7-4D68-43F7-B007-A88F5C05ED91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3003C-309A-4EFE-A321-360F8DDD8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5095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C85C7-4D68-43F7-B007-A88F5C05ED91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3003C-309A-4EFE-A321-360F8DDD8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784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C85C7-4D68-43F7-B007-A88F5C05ED91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3003C-309A-4EFE-A321-360F8DDD8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326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C85C7-4D68-43F7-B007-A88F5C05ED91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3003C-309A-4EFE-A321-360F8DDD8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700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C85C7-4D68-43F7-B007-A88F5C05ED91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3003C-309A-4EFE-A321-360F8DDD8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126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C85C7-4D68-43F7-B007-A88F5C05ED91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3003C-309A-4EFE-A321-360F8DDD8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5511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C85C7-4D68-43F7-B007-A88F5C05ED91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3003C-309A-4EFE-A321-360F8DDD8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854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C85C7-4D68-43F7-B007-A88F5C05ED91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3003C-309A-4EFE-A321-360F8DDD8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411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C85C7-4D68-43F7-B007-A88F5C05ED91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3003C-309A-4EFE-A321-360F8DDD8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2810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6C85C7-4D68-43F7-B007-A88F5C05ED91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93003C-309A-4EFE-A321-360F8DDD8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509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1.png"/><Relationship Id="rId5" Type="http://schemas.openxmlformats.org/officeDocument/2006/relationships/audio" Target="../media/audio2.wav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audio" Target="../media/audio2.wav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019" r="3421"/>
          <a:stretch/>
        </p:blipFill>
        <p:spPr bwMode="auto">
          <a:xfrm>
            <a:off x="0" y="457200"/>
            <a:ext cx="9144000" cy="2264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09954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WordArt 226"/>
          <p:cNvSpPr>
            <a:spLocks noChangeArrowheads="1" noChangeShapeType="1" noTextEdit="1"/>
          </p:cNvSpPr>
          <p:nvPr/>
        </p:nvSpPr>
        <p:spPr bwMode="auto">
          <a:xfrm>
            <a:off x="4397949" y="6872287"/>
            <a:ext cx="258961" cy="290513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0" cap="none" spc="0" normalizeH="0" baseline="0" noProof="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FFFF00"/>
              </a:solidFill>
              <a:effectLst/>
              <a:uLnTx/>
              <a:uFillTx/>
              <a:latin typeface=".VnTimeH"/>
            </a:endParaRPr>
          </a:p>
        </p:txBody>
      </p:sp>
      <p:sp>
        <p:nvSpPr>
          <p:cNvPr id="64" name="WordArt 34"/>
          <p:cNvSpPr>
            <a:spLocks noChangeArrowheads="1" noChangeShapeType="1" noTextEdit="1"/>
          </p:cNvSpPr>
          <p:nvPr/>
        </p:nvSpPr>
        <p:spPr bwMode="auto">
          <a:xfrm>
            <a:off x="8298436" y="4586287"/>
            <a:ext cx="375047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0" i="0" u="none" strike="noStrike" kern="10" cap="none" spc="0" normalizeH="0" baseline="0" noProof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</a:rPr>
              <a:t>1</a:t>
            </a:r>
          </a:p>
        </p:txBody>
      </p:sp>
      <p:sp>
        <p:nvSpPr>
          <p:cNvPr id="65" name="WordArt 35"/>
          <p:cNvSpPr>
            <a:spLocks noChangeArrowheads="1" noChangeShapeType="1" noTextEdit="1"/>
          </p:cNvSpPr>
          <p:nvPr/>
        </p:nvSpPr>
        <p:spPr bwMode="auto">
          <a:xfrm>
            <a:off x="8298436" y="4586287"/>
            <a:ext cx="375047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0" i="0" u="none" strike="noStrike" kern="10" cap="none" spc="0" normalizeH="0" baseline="0" noProof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</a:rPr>
              <a:t>2</a:t>
            </a:r>
          </a:p>
        </p:txBody>
      </p:sp>
      <p:sp>
        <p:nvSpPr>
          <p:cNvPr id="66" name="WordArt 36"/>
          <p:cNvSpPr>
            <a:spLocks noChangeArrowheads="1" noChangeShapeType="1" noTextEdit="1"/>
          </p:cNvSpPr>
          <p:nvPr/>
        </p:nvSpPr>
        <p:spPr bwMode="auto">
          <a:xfrm>
            <a:off x="8298436" y="4586287"/>
            <a:ext cx="375047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0" i="0" u="none" strike="noStrike" kern="10" cap="none" spc="0" normalizeH="0" baseline="0" noProof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</a:rPr>
              <a:t>3</a:t>
            </a:r>
          </a:p>
        </p:txBody>
      </p:sp>
      <p:sp>
        <p:nvSpPr>
          <p:cNvPr id="67" name="WordArt 37"/>
          <p:cNvSpPr>
            <a:spLocks noChangeArrowheads="1" noChangeShapeType="1" noTextEdit="1"/>
          </p:cNvSpPr>
          <p:nvPr/>
        </p:nvSpPr>
        <p:spPr bwMode="auto">
          <a:xfrm>
            <a:off x="8341299" y="4586287"/>
            <a:ext cx="375047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0" i="0" u="none" strike="noStrike" kern="10" cap="none" spc="0" normalizeH="0" baseline="0" noProof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</a:rPr>
              <a:t>4</a:t>
            </a:r>
          </a:p>
        </p:txBody>
      </p:sp>
      <p:sp>
        <p:nvSpPr>
          <p:cNvPr id="68" name="WordArt 38"/>
          <p:cNvSpPr>
            <a:spLocks noChangeArrowheads="1" noChangeShapeType="1" noTextEdit="1"/>
          </p:cNvSpPr>
          <p:nvPr/>
        </p:nvSpPr>
        <p:spPr bwMode="auto">
          <a:xfrm>
            <a:off x="8298436" y="4586287"/>
            <a:ext cx="375047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0" i="0" u="none" strike="noStrike" kern="10" cap="none" spc="0" normalizeH="0" baseline="0" noProof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</a:rPr>
              <a:t>5</a:t>
            </a:r>
          </a:p>
        </p:txBody>
      </p:sp>
      <p:sp>
        <p:nvSpPr>
          <p:cNvPr id="69" name="WordArt 39"/>
          <p:cNvSpPr>
            <a:spLocks noChangeArrowheads="1" noChangeShapeType="1" noTextEdit="1"/>
          </p:cNvSpPr>
          <p:nvPr/>
        </p:nvSpPr>
        <p:spPr bwMode="auto">
          <a:xfrm>
            <a:off x="8298436" y="4586287"/>
            <a:ext cx="375047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0" i="0" u="none" strike="noStrike" kern="10" cap="none" spc="0" normalizeH="0" baseline="0" noProof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</a:rPr>
              <a:t>6</a:t>
            </a:r>
          </a:p>
        </p:txBody>
      </p:sp>
      <p:sp>
        <p:nvSpPr>
          <p:cNvPr id="70" name="WordArt 40"/>
          <p:cNvSpPr>
            <a:spLocks noChangeArrowheads="1" noChangeShapeType="1" noTextEdit="1"/>
          </p:cNvSpPr>
          <p:nvPr/>
        </p:nvSpPr>
        <p:spPr bwMode="auto">
          <a:xfrm>
            <a:off x="8298436" y="4643436"/>
            <a:ext cx="375047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0" i="0" u="none" strike="noStrike" kern="10" cap="none" spc="0" normalizeH="0" baseline="0" noProof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</a:rPr>
              <a:t>7</a:t>
            </a:r>
          </a:p>
        </p:txBody>
      </p:sp>
      <p:sp>
        <p:nvSpPr>
          <p:cNvPr id="71" name="WordArt 41"/>
          <p:cNvSpPr>
            <a:spLocks noChangeArrowheads="1" noChangeShapeType="1" noTextEdit="1"/>
          </p:cNvSpPr>
          <p:nvPr/>
        </p:nvSpPr>
        <p:spPr bwMode="auto">
          <a:xfrm>
            <a:off x="8298436" y="4586287"/>
            <a:ext cx="375047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0" i="0" u="none" strike="noStrike" kern="10" cap="none" spc="0" normalizeH="0" baseline="0" noProof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</a:rPr>
              <a:t>8</a:t>
            </a:r>
          </a:p>
        </p:txBody>
      </p:sp>
      <p:sp>
        <p:nvSpPr>
          <p:cNvPr id="72" name="WordArt 42"/>
          <p:cNvSpPr>
            <a:spLocks noChangeArrowheads="1" noChangeShapeType="1" noTextEdit="1"/>
          </p:cNvSpPr>
          <p:nvPr/>
        </p:nvSpPr>
        <p:spPr bwMode="auto">
          <a:xfrm>
            <a:off x="8298436" y="4586287"/>
            <a:ext cx="375047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0" i="0" u="none" strike="noStrike" kern="10" cap="none" spc="0" normalizeH="0" baseline="0" noProof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</a:rPr>
              <a:t>9</a:t>
            </a:r>
          </a:p>
        </p:txBody>
      </p:sp>
      <p:sp>
        <p:nvSpPr>
          <p:cNvPr id="73" name="WordArt 43"/>
          <p:cNvSpPr>
            <a:spLocks noChangeArrowheads="1" noChangeShapeType="1" noTextEdit="1"/>
          </p:cNvSpPr>
          <p:nvPr/>
        </p:nvSpPr>
        <p:spPr bwMode="auto">
          <a:xfrm>
            <a:off x="8298436" y="4586287"/>
            <a:ext cx="375047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0" i="0" u="none" strike="noStrike" kern="10" cap="none" spc="0" normalizeH="0" baseline="0" noProof="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</a:rPr>
              <a:t>10</a:t>
            </a:r>
          </a:p>
        </p:txBody>
      </p:sp>
      <p:grpSp>
        <p:nvGrpSpPr>
          <p:cNvPr id="3" name="Group 49"/>
          <p:cNvGrpSpPr>
            <a:grpSpLocks/>
          </p:cNvGrpSpPr>
          <p:nvPr/>
        </p:nvGrpSpPr>
        <p:grpSpPr bwMode="auto">
          <a:xfrm>
            <a:off x="7998397" y="5672137"/>
            <a:ext cx="985838" cy="884635"/>
            <a:chOff x="4320" y="2928"/>
            <a:chExt cx="1104" cy="1104"/>
          </a:xfrm>
        </p:grpSpPr>
        <p:sp>
          <p:nvSpPr>
            <p:cNvPr id="20515" name="AutoShape 50"/>
            <p:cNvSpPr>
              <a:spLocks noChangeArrowheads="1"/>
            </p:cNvSpPr>
            <p:nvPr/>
          </p:nvSpPr>
          <p:spPr bwMode="auto">
            <a:xfrm>
              <a:off x="4320" y="2928"/>
              <a:ext cx="1104" cy="1104"/>
            </a:xfrm>
            <a:prstGeom prst="star32">
              <a:avLst>
                <a:gd name="adj" fmla="val 37500"/>
              </a:avLst>
            </a:prstGeom>
            <a:gradFill rotWithShape="1">
              <a:gsLst>
                <a:gs pos="0">
                  <a:srgbClr val="EC9EC5"/>
                </a:gs>
                <a:gs pos="100000">
                  <a:srgbClr val="CC00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defTabSz="457200">
                <a:spcBef>
                  <a:spcPts val="1000"/>
                </a:spcBef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>
                  <a:solidFill>
                    <a:srgbClr val="404040"/>
                  </a:solidFill>
                  <a:latin typeface="Trebuchet MS" panose="020B0603020202020204" pitchFamily="34" charset="0"/>
                </a:defRPr>
              </a:lvl1pPr>
              <a:lvl2pPr marL="742950" indent="-285750" defTabSz="457200">
                <a:spcBef>
                  <a:spcPts val="1000"/>
                </a:spcBef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600">
                  <a:solidFill>
                    <a:srgbClr val="404040"/>
                  </a:solidFill>
                  <a:latin typeface="Trebuchet MS" panose="020B0603020202020204" pitchFamily="34" charset="0"/>
                </a:defRPr>
              </a:lvl2pPr>
              <a:lvl3pPr marL="1143000" indent="-228600" defTabSz="457200">
                <a:spcBef>
                  <a:spcPts val="1000"/>
                </a:spcBef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400">
                  <a:solidFill>
                    <a:srgbClr val="404040"/>
                  </a:solidFill>
                  <a:latin typeface="Trebuchet MS" panose="020B0603020202020204" pitchFamily="34" charset="0"/>
                </a:defRPr>
              </a:lvl3pPr>
              <a:lvl4pPr marL="1600200" indent="-228600" defTabSz="457200">
                <a:spcBef>
                  <a:spcPts val="1000"/>
                </a:spcBef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>
                  <a:solidFill>
                    <a:srgbClr val="404040"/>
                  </a:solidFill>
                  <a:latin typeface="Trebuchet MS" panose="020B0603020202020204" pitchFamily="34" charset="0"/>
                </a:defRPr>
              </a:lvl4pPr>
              <a:lvl5pPr marL="2057400" indent="-228600" defTabSz="457200">
                <a:spcBef>
                  <a:spcPts val="1000"/>
                </a:spcBef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>
                  <a:solidFill>
                    <a:srgbClr val="404040"/>
                  </a:solidFill>
                  <a:latin typeface="Trebuchet MS" panose="020B0603020202020204" pitchFamily="34" charset="0"/>
                </a:defRPr>
              </a:lvl5pPr>
              <a:lvl6pPr marL="2514600" indent="-228600" defTabSz="4572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>
                  <a:solidFill>
                    <a:srgbClr val="404040"/>
                  </a:solidFill>
                  <a:latin typeface="Trebuchet MS" panose="020B0603020202020204" pitchFamily="34" charset="0"/>
                </a:defRPr>
              </a:lvl6pPr>
              <a:lvl7pPr marL="2971800" indent="-228600" defTabSz="4572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>
                  <a:solidFill>
                    <a:srgbClr val="404040"/>
                  </a:solidFill>
                  <a:latin typeface="Trebuchet MS" panose="020B0603020202020204" pitchFamily="34" charset="0"/>
                </a:defRPr>
              </a:lvl7pPr>
              <a:lvl8pPr marL="3429000" indent="-228600" defTabSz="4572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>
                  <a:solidFill>
                    <a:srgbClr val="404040"/>
                  </a:solidFill>
                  <a:latin typeface="Trebuchet MS" panose="020B0603020202020204" pitchFamily="34" charset="0"/>
                </a:defRPr>
              </a:lvl8pPr>
              <a:lvl9pPr marL="3886200" indent="-228600" defTabSz="4572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>
                  <a:solidFill>
                    <a:srgbClr val="404040"/>
                  </a:solidFill>
                  <a:latin typeface="Trebuchet MS" panose="020B0603020202020204" pitchFamily="34" charset="0"/>
                </a:defRPr>
              </a:lvl9pPr>
            </a:lstStyle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Wingdings 3" panose="05040102010807070707" pitchFamily="18" charset="2"/>
                <a:buNone/>
                <a:tabLst/>
                <a:defRPr/>
              </a:pPr>
              <a:endParaRPr kumimoji="0" lang="en-US" altLang="en-US" sz="4500" b="1" i="0" u="none" strike="noStrike" kern="0" cap="none" spc="0" normalizeH="0" baseline="0" noProof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.VnHelvetInsH" pitchFamily="34" charset="0"/>
              </a:endParaRPr>
            </a:p>
          </p:txBody>
        </p:sp>
        <p:sp>
          <p:nvSpPr>
            <p:cNvPr id="20516" name="WordArt 51"/>
            <p:cNvSpPr>
              <a:spLocks noChangeArrowheads="1" noChangeShapeType="1" noTextEdit="1"/>
            </p:cNvSpPr>
            <p:nvPr/>
          </p:nvSpPr>
          <p:spPr bwMode="auto">
            <a:xfrm>
              <a:off x="4581" y="3142"/>
              <a:ext cx="672" cy="57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700" b="0" i="0" u="none" strike="noStrike" kern="10" cap="none" spc="0" normalizeH="0" baseline="0" noProof="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uLnTx/>
                  <a:uFillTx/>
                  <a:cs typeface="Times New Roman" panose="02020603050405020304" pitchFamily="18" charset="0"/>
                </a:rPr>
                <a:t>Hết</a:t>
              </a:r>
              <a:r>
                <a:rPr kumimoji="0" lang="en-US" sz="2700" b="0" i="0" u="none" strike="noStrike" kern="10" cap="none" spc="0" normalizeH="0" baseline="0" noProof="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uLnTx/>
                  <a:uFillTx/>
                  <a:cs typeface="Times New Roman" panose="02020603050405020304" pitchFamily="18" charset="0"/>
                </a:rPr>
                <a:t> </a:t>
              </a:r>
              <a:r>
                <a:rPr kumimoji="0" lang="en-US" sz="2700" b="0" i="0" u="none" strike="noStrike" kern="10" cap="none" spc="0" normalizeH="0" baseline="0" noProof="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uLnTx/>
                  <a:uFillTx/>
                  <a:cs typeface="Times New Roman" panose="02020603050405020304" pitchFamily="18" charset="0"/>
                </a:rPr>
                <a:t>giờ</a:t>
              </a:r>
              <a:endParaRPr kumimoji="0" lang="en-US" sz="2700" b="0" i="0" u="none" strike="noStrike" kern="10" cap="none" spc="0" normalizeH="0" baseline="0" noProof="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uLnTx/>
                <a:uFillTx/>
                <a:cs typeface="Times New Roman" panose="02020603050405020304" pitchFamily="18" charset="0"/>
              </a:endParaRPr>
            </a:p>
          </p:txBody>
        </p:sp>
      </p:grpSp>
      <p:sp>
        <p:nvSpPr>
          <p:cNvPr id="52" name="Content Placeholder 2"/>
          <p:cNvSpPr txBox="1">
            <a:spLocks/>
          </p:cNvSpPr>
          <p:nvPr/>
        </p:nvSpPr>
        <p:spPr>
          <a:xfrm>
            <a:off x="1975701" y="2782824"/>
            <a:ext cx="8844699" cy="4178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8153399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Rectangle 22"/>
          <p:cNvSpPr/>
          <p:nvPr/>
        </p:nvSpPr>
        <p:spPr>
          <a:xfrm>
            <a:off x="7391400" y="64108"/>
            <a:ext cx="1752600" cy="16884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>
                <a:latin typeface="Times New Roman" pitchFamily="18" charset="0"/>
                <a:cs typeface="Times New Roman" pitchFamily="18" charset="0"/>
              </a:rPr>
              <a:t>Đ D</a:t>
            </a:r>
            <a:endParaRPr lang="vi-VN" sz="48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2971800" y="4128020"/>
            <a:ext cx="933734" cy="70484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Am-thanh-trao-giai-thuong-www_tiengdong_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638800" y="553881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86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 nodePh="1">
                                  <p:stCondLst>
                                    <p:cond delay="4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9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9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9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9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8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89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9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99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0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09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3" dur="530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1" grpId="0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23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WordArt 226"/>
          <p:cNvSpPr>
            <a:spLocks noChangeArrowheads="1" noChangeShapeType="1" noTextEdit="1"/>
          </p:cNvSpPr>
          <p:nvPr/>
        </p:nvSpPr>
        <p:spPr bwMode="auto">
          <a:xfrm>
            <a:off x="4397949" y="6872287"/>
            <a:ext cx="258961" cy="290513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0" cap="none" spc="0" normalizeH="0" baseline="0" noProof="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FFFF00"/>
              </a:solidFill>
              <a:effectLst/>
              <a:uLnTx/>
              <a:uFillTx/>
              <a:latin typeface=".VnTimeH"/>
            </a:endParaRPr>
          </a:p>
        </p:txBody>
      </p:sp>
      <p:sp>
        <p:nvSpPr>
          <p:cNvPr id="52" name="Content Placeholder 2"/>
          <p:cNvSpPr txBox="1">
            <a:spLocks/>
          </p:cNvSpPr>
          <p:nvPr/>
        </p:nvSpPr>
        <p:spPr>
          <a:xfrm>
            <a:off x="1975701" y="2782824"/>
            <a:ext cx="8844699" cy="4178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125" y="64108"/>
            <a:ext cx="7479875" cy="5608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Oval 18"/>
          <p:cNvSpPr/>
          <p:nvPr/>
        </p:nvSpPr>
        <p:spPr>
          <a:xfrm>
            <a:off x="2971800" y="5257800"/>
            <a:ext cx="609600" cy="609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6553200" y="2438400"/>
            <a:ext cx="609600" cy="609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757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 nodePh="1">
                                  <p:stCondLst>
                                    <p:cond delay="4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52" descr="Anh dep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161" y="152780"/>
            <a:ext cx="8382000" cy="6566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WordArt 3"/>
          <p:cNvSpPr>
            <a:spLocks noChangeArrowheads="1" noChangeShapeType="1" noTextEdit="1"/>
          </p:cNvSpPr>
          <p:nvPr/>
        </p:nvSpPr>
        <p:spPr bwMode="auto">
          <a:xfrm>
            <a:off x="185057" y="2597349"/>
            <a:ext cx="8773886" cy="1187055"/>
          </a:xfrm>
          <a:prstGeom prst="rect">
            <a:avLst/>
          </a:prstGeom>
        </p:spPr>
        <p:txBody>
          <a:bodyPr wrap="none" lIns="58183" tIns="29092" rIns="58183" bIns="29092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17550" indent="-26035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436688" indent="-522288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2154238" indent="-782638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873375" indent="-1044575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vi-VN" sz="3600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XIN CHÂN THÀNH CẢM ƠN </a:t>
            </a:r>
          </a:p>
          <a:p>
            <a:pPr algn="ctr"/>
            <a:r>
              <a:rPr lang="vi-VN" sz="3600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QUÝ THẦY CÔ GIÁO VÀ CÁC EM</a:t>
            </a:r>
            <a:endParaRPr lang="en-US" sz="3600" kern="1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87122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41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78666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55" t="7759" r="1124"/>
          <a:stretch/>
        </p:blipFill>
        <p:spPr bwMode="auto">
          <a:xfrm>
            <a:off x="1087582" y="0"/>
            <a:ext cx="8056418" cy="6745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8587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ounded Rectangle 5"/>
          <p:cNvSpPr/>
          <p:nvPr/>
        </p:nvSpPr>
        <p:spPr>
          <a:xfrm>
            <a:off x="1129147" y="6096000"/>
            <a:ext cx="502920" cy="502920"/>
          </a:xfrm>
          <a:prstGeom prst="roundRect">
            <a:avLst/>
          </a:prstGeom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.VnArialH" pitchFamily="34" charset="0"/>
              </a:rPr>
              <a:t>3</a:t>
            </a:r>
          </a:p>
        </p:txBody>
      </p:sp>
      <p:sp>
        <p:nvSpPr>
          <p:cNvPr id="4" name="Oval 3"/>
          <p:cNvSpPr/>
          <p:nvPr/>
        </p:nvSpPr>
        <p:spPr>
          <a:xfrm>
            <a:off x="1632067" y="1066800"/>
            <a:ext cx="1339733" cy="10668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7804267" y="1697180"/>
            <a:ext cx="1111133" cy="10668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172200" y="2355275"/>
            <a:ext cx="2187633" cy="166947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3477490" y="6096000"/>
            <a:ext cx="502920" cy="502920"/>
          </a:xfrm>
          <a:prstGeom prst="roundRect">
            <a:avLst/>
          </a:prstGeom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.VnArialH" pitchFamily="34" charset="0"/>
              </a:rPr>
              <a:t>8</a:t>
            </a:r>
          </a:p>
        </p:txBody>
      </p:sp>
      <p:sp>
        <p:nvSpPr>
          <p:cNvPr id="5" name="Oval 4"/>
          <p:cNvSpPr/>
          <p:nvPr/>
        </p:nvSpPr>
        <p:spPr>
          <a:xfrm>
            <a:off x="2743200" y="1066800"/>
            <a:ext cx="533400" cy="9144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163784" y="914400"/>
            <a:ext cx="768926" cy="12192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791200" y="1697180"/>
            <a:ext cx="457200" cy="96982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234545" y="1697180"/>
            <a:ext cx="609600" cy="96982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6871855" y="1717965"/>
            <a:ext cx="526472" cy="78971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7527176" y="1697180"/>
            <a:ext cx="526472" cy="78971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8055032" y="2459180"/>
            <a:ext cx="860367" cy="117071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6923117" y="3370117"/>
            <a:ext cx="1436716" cy="1818407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>
            <a:off x="5470465" y="6096000"/>
            <a:ext cx="502920" cy="502920"/>
          </a:xfrm>
          <a:prstGeom prst="roundRect">
            <a:avLst/>
          </a:prstGeom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.VnArialH" pitchFamily="34" charset="0"/>
              </a:rPr>
              <a:t>1</a:t>
            </a:r>
          </a:p>
        </p:txBody>
      </p:sp>
      <p:sp>
        <p:nvSpPr>
          <p:cNvPr id="20" name="Oval 19"/>
          <p:cNvSpPr/>
          <p:nvPr/>
        </p:nvSpPr>
        <p:spPr>
          <a:xfrm>
            <a:off x="5560520" y="381000"/>
            <a:ext cx="1068880" cy="9525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ounded Rectangle 20"/>
          <p:cNvSpPr/>
          <p:nvPr/>
        </p:nvSpPr>
        <p:spPr>
          <a:xfrm>
            <a:off x="7432964" y="6096000"/>
            <a:ext cx="502920" cy="502920"/>
          </a:xfrm>
          <a:prstGeom prst="roundRect">
            <a:avLst/>
          </a:prstGeom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.VnArialH" pitchFamily="34" charset="0"/>
              </a:rPr>
              <a:t>5</a:t>
            </a:r>
          </a:p>
        </p:txBody>
      </p:sp>
      <p:sp>
        <p:nvSpPr>
          <p:cNvPr id="22" name="Oval 21"/>
          <p:cNvSpPr/>
          <p:nvPr/>
        </p:nvSpPr>
        <p:spPr>
          <a:xfrm>
            <a:off x="3352800" y="3629890"/>
            <a:ext cx="1524000" cy="1627910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904995" y="3162295"/>
            <a:ext cx="1648690" cy="1305789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664524" y="2846676"/>
            <a:ext cx="942111" cy="840369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4398820" y="2929369"/>
            <a:ext cx="1127065" cy="992335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5227667" y="2460911"/>
            <a:ext cx="1127065" cy="77153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27710" y="651166"/>
            <a:ext cx="1101437" cy="167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>
                <a:latin typeface="Times New Roman" pitchFamily="18" charset="0"/>
                <a:cs typeface="Times New Roman" pitchFamily="18" charset="0"/>
              </a:rPr>
              <a:t>B</a:t>
            </a:r>
            <a:endParaRPr lang="vi-VN" sz="8800" b="1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9896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00"/>
                            </p:stCondLst>
                            <p:childTnLst>
                              <p:par>
                                <p:cTn id="14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4" grpId="1" animBg="1"/>
      <p:bldP spid="8" grpId="0" animBg="1"/>
      <p:bldP spid="8" grpId="1" animBg="1"/>
      <p:bldP spid="9" grpId="0" animBg="1"/>
      <p:bldP spid="9" grpId="1" animBg="1"/>
      <p:bldP spid="10" grpId="0" animBg="1"/>
      <p:bldP spid="5" grpId="0" animBg="1"/>
      <p:bldP spid="5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20" grpId="0" animBg="1"/>
      <p:bldP spid="20" grpId="1" animBg="1"/>
      <p:bldP spid="21" grpId="0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0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84089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2"/>
          <a:stretch>
            <a:fillRect/>
          </a:stretch>
        </p:blipFill>
        <p:spPr>
          <a:xfrm>
            <a:off x="228600" y="152400"/>
            <a:ext cx="8839200" cy="6553200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4953000" y="3131127"/>
            <a:ext cx="838200" cy="595745"/>
          </a:xfrm>
          <a:prstGeom prst="round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.VnArialH" pitchFamily="34" charset="0"/>
              </a:rPr>
              <a:t>5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2362200" y="3810000"/>
            <a:ext cx="762000" cy="630381"/>
          </a:xfrm>
          <a:prstGeom prst="round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.VnArialH" pitchFamily="34" charset="0"/>
              </a:rPr>
              <a:t>7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715000" y="4953000"/>
            <a:ext cx="838200" cy="609600"/>
          </a:xfrm>
          <a:prstGeom prst="round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.VnArialH" pitchFamily="34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1283015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991599" cy="68580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2133600" y="3048000"/>
            <a:ext cx="762000" cy="601330"/>
          </a:xfrm>
          <a:prstGeom prst="round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.VnArialH" pitchFamily="34" charset="0"/>
              </a:rPr>
              <a:t>2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2057400" y="4343400"/>
            <a:ext cx="762000" cy="692727"/>
          </a:xfrm>
          <a:prstGeom prst="round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.VnArialH" pitchFamily="34" charset="0"/>
              </a:rPr>
              <a:t>3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581400" y="4731327"/>
            <a:ext cx="838200" cy="609600"/>
          </a:xfrm>
          <a:prstGeom prst="round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.VnArialH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962845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137"/>
            <a:ext cx="9144000" cy="670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2819400" y="3047790"/>
            <a:ext cx="547255" cy="595745"/>
          </a:xfrm>
          <a:prstGeom prst="round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.VnArialH" pitchFamily="34" charset="0"/>
              </a:rPr>
              <a:t>5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219200" y="3823854"/>
            <a:ext cx="566382" cy="630381"/>
          </a:xfrm>
          <a:prstGeom prst="round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.VnArialH" pitchFamily="34" charset="0"/>
              </a:rPr>
              <a:t>7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241964" y="5105400"/>
            <a:ext cx="568035" cy="609600"/>
          </a:xfrm>
          <a:prstGeom prst="round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.VnArialH" pitchFamily="34" charset="0"/>
              </a:rPr>
              <a:t>9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019800" y="3437270"/>
            <a:ext cx="475440" cy="601330"/>
          </a:xfrm>
          <a:prstGeom prst="round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.VnArialH" pitchFamily="34" charset="0"/>
              </a:rPr>
              <a:t>2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867400" y="4738255"/>
            <a:ext cx="601289" cy="595745"/>
          </a:xfrm>
          <a:prstGeom prst="round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.VnArialH" pitchFamily="34" charset="0"/>
              </a:rPr>
              <a:t>3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858000" y="5105400"/>
            <a:ext cx="533400" cy="609600"/>
          </a:xfrm>
          <a:prstGeom prst="round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.VnArialH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6335076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WordArt 226"/>
          <p:cNvSpPr>
            <a:spLocks noChangeArrowheads="1" noChangeShapeType="1" noTextEdit="1"/>
          </p:cNvSpPr>
          <p:nvPr/>
        </p:nvSpPr>
        <p:spPr bwMode="auto">
          <a:xfrm>
            <a:off x="4397949" y="6872287"/>
            <a:ext cx="258961" cy="290513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0" cap="none" spc="0" normalizeH="0" baseline="0" noProof="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FFFF00"/>
              </a:solidFill>
              <a:effectLst/>
              <a:uLnTx/>
              <a:uFillTx/>
              <a:latin typeface=".VnTimeH"/>
            </a:endParaRPr>
          </a:p>
        </p:txBody>
      </p:sp>
      <p:sp>
        <p:nvSpPr>
          <p:cNvPr id="52" name="Content Placeholder 2"/>
          <p:cNvSpPr txBox="1">
            <a:spLocks/>
          </p:cNvSpPr>
          <p:nvPr/>
        </p:nvSpPr>
        <p:spPr>
          <a:xfrm>
            <a:off x="1975701" y="2782824"/>
            <a:ext cx="8844699" cy="4178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125" y="64108"/>
            <a:ext cx="7479875" cy="5608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5064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 nodePh="1">
                                  <p:stCondLst>
                                    <p:cond delay="4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WordArt 226"/>
          <p:cNvSpPr>
            <a:spLocks noChangeArrowheads="1" noChangeShapeType="1" noTextEdit="1"/>
          </p:cNvSpPr>
          <p:nvPr/>
        </p:nvSpPr>
        <p:spPr bwMode="auto">
          <a:xfrm>
            <a:off x="4397949" y="6872287"/>
            <a:ext cx="258961" cy="290513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0" cap="none" spc="0" normalizeH="0" baseline="0" noProof="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FFFF00"/>
              </a:solidFill>
              <a:effectLst/>
              <a:uLnTx/>
              <a:uFillTx/>
              <a:latin typeface=".VnTimeH"/>
            </a:endParaRPr>
          </a:p>
        </p:txBody>
      </p:sp>
      <p:sp>
        <p:nvSpPr>
          <p:cNvPr id="64" name="WordArt 34"/>
          <p:cNvSpPr>
            <a:spLocks noChangeArrowheads="1" noChangeShapeType="1" noTextEdit="1"/>
          </p:cNvSpPr>
          <p:nvPr/>
        </p:nvSpPr>
        <p:spPr bwMode="auto">
          <a:xfrm>
            <a:off x="8298436" y="4586287"/>
            <a:ext cx="375047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0" i="0" u="none" strike="noStrike" kern="10" cap="none" spc="0" normalizeH="0" baseline="0" noProof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</a:rPr>
              <a:t>1</a:t>
            </a:r>
          </a:p>
        </p:txBody>
      </p:sp>
      <p:sp>
        <p:nvSpPr>
          <p:cNvPr id="65" name="WordArt 35"/>
          <p:cNvSpPr>
            <a:spLocks noChangeArrowheads="1" noChangeShapeType="1" noTextEdit="1"/>
          </p:cNvSpPr>
          <p:nvPr/>
        </p:nvSpPr>
        <p:spPr bwMode="auto">
          <a:xfrm>
            <a:off x="8298436" y="4586287"/>
            <a:ext cx="375047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0" i="0" u="none" strike="noStrike" kern="10" cap="none" spc="0" normalizeH="0" baseline="0" noProof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</a:rPr>
              <a:t>2</a:t>
            </a:r>
          </a:p>
        </p:txBody>
      </p:sp>
      <p:sp>
        <p:nvSpPr>
          <p:cNvPr id="66" name="WordArt 36"/>
          <p:cNvSpPr>
            <a:spLocks noChangeArrowheads="1" noChangeShapeType="1" noTextEdit="1"/>
          </p:cNvSpPr>
          <p:nvPr/>
        </p:nvSpPr>
        <p:spPr bwMode="auto">
          <a:xfrm>
            <a:off x="8298436" y="4586287"/>
            <a:ext cx="375047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0" i="0" u="none" strike="noStrike" kern="10" cap="none" spc="0" normalizeH="0" baseline="0" noProof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</a:rPr>
              <a:t>3</a:t>
            </a:r>
          </a:p>
        </p:txBody>
      </p:sp>
      <p:sp>
        <p:nvSpPr>
          <p:cNvPr id="67" name="WordArt 37"/>
          <p:cNvSpPr>
            <a:spLocks noChangeArrowheads="1" noChangeShapeType="1" noTextEdit="1"/>
          </p:cNvSpPr>
          <p:nvPr/>
        </p:nvSpPr>
        <p:spPr bwMode="auto">
          <a:xfrm>
            <a:off x="8341299" y="4586287"/>
            <a:ext cx="375047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0" i="0" u="none" strike="noStrike" kern="10" cap="none" spc="0" normalizeH="0" baseline="0" noProof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</a:rPr>
              <a:t>4</a:t>
            </a:r>
          </a:p>
        </p:txBody>
      </p:sp>
      <p:sp>
        <p:nvSpPr>
          <p:cNvPr id="68" name="WordArt 38"/>
          <p:cNvSpPr>
            <a:spLocks noChangeArrowheads="1" noChangeShapeType="1" noTextEdit="1"/>
          </p:cNvSpPr>
          <p:nvPr/>
        </p:nvSpPr>
        <p:spPr bwMode="auto">
          <a:xfrm>
            <a:off x="8298436" y="4586287"/>
            <a:ext cx="375047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0" i="0" u="none" strike="noStrike" kern="10" cap="none" spc="0" normalizeH="0" baseline="0" noProof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</a:rPr>
              <a:t>5</a:t>
            </a:r>
          </a:p>
        </p:txBody>
      </p:sp>
      <p:sp>
        <p:nvSpPr>
          <p:cNvPr id="69" name="WordArt 39"/>
          <p:cNvSpPr>
            <a:spLocks noChangeArrowheads="1" noChangeShapeType="1" noTextEdit="1"/>
          </p:cNvSpPr>
          <p:nvPr/>
        </p:nvSpPr>
        <p:spPr bwMode="auto">
          <a:xfrm>
            <a:off x="8298436" y="4586287"/>
            <a:ext cx="375047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0" i="0" u="none" strike="noStrike" kern="10" cap="none" spc="0" normalizeH="0" baseline="0" noProof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</a:rPr>
              <a:t>6</a:t>
            </a:r>
          </a:p>
        </p:txBody>
      </p:sp>
      <p:sp>
        <p:nvSpPr>
          <p:cNvPr id="70" name="WordArt 40"/>
          <p:cNvSpPr>
            <a:spLocks noChangeArrowheads="1" noChangeShapeType="1" noTextEdit="1"/>
          </p:cNvSpPr>
          <p:nvPr/>
        </p:nvSpPr>
        <p:spPr bwMode="auto">
          <a:xfrm>
            <a:off x="8298436" y="4643436"/>
            <a:ext cx="375047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0" i="0" u="none" strike="noStrike" kern="10" cap="none" spc="0" normalizeH="0" baseline="0" noProof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</a:rPr>
              <a:t>7</a:t>
            </a:r>
          </a:p>
        </p:txBody>
      </p:sp>
      <p:sp>
        <p:nvSpPr>
          <p:cNvPr id="71" name="WordArt 41"/>
          <p:cNvSpPr>
            <a:spLocks noChangeArrowheads="1" noChangeShapeType="1" noTextEdit="1"/>
          </p:cNvSpPr>
          <p:nvPr/>
        </p:nvSpPr>
        <p:spPr bwMode="auto">
          <a:xfrm>
            <a:off x="8298436" y="4586287"/>
            <a:ext cx="375047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0" i="0" u="none" strike="noStrike" kern="10" cap="none" spc="0" normalizeH="0" baseline="0" noProof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</a:rPr>
              <a:t>8</a:t>
            </a:r>
          </a:p>
        </p:txBody>
      </p:sp>
      <p:sp>
        <p:nvSpPr>
          <p:cNvPr id="72" name="WordArt 42"/>
          <p:cNvSpPr>
            <a:spLocks noChangeArrowheads="1" noChangeShapeType="1" noTextEdit="1"/>
          </p:cNvSpPr>
          <p:nvPr/>
        </p:nvSpPr>
        <p:spPr bwMode="auto">
          <a:xfrm>
            <a:off x="8298436" y="4586287"/>
            <a:ext cx="375047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0" i="0" u="none" strike="noStrike" kern="10" cap="none" spc="0" normalizeH="0" baseline="0" noProof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</a:rPr>
              <a:t>9</a:t>
            </a:r>
          </a:p>
        </p:txBody>
      </p:sp>
      <p:sp>
        <p:nvSpPr>
          <p:cNvPr id="73" name="WordArt 43"/>
          <p:cNvSpPr>
            <a:spLocks noChangeArrowheads="1" noChangeShapeType="1" noTextEdit="1"/>
          </p:cNvSpPr>
          <p:nvPr/>
        </p:nvSpPr>
        <p:spPr bwMode="auto">
          <a:xfrm>
            <a:off x="8298436" y="4586287"/>
            <a:ext cx="375047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0" i="0" u="none" strike="noStrike" kern="10" cap="none" spc="0" normalizeH="0" baseline="0" noProof="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</a:rPr>
              <a:t>10</a:t>
            </a:r>
          </a:p>
        </p:txBody>
      </p:sp>
      <p:grpSp>
        <p:nvGrpSpPr>
          <p:cNvPr id="3" name="Group 49"/>
          <p:cNvGrpSpPr>
            <a:grpSpLocks/>
          </p:cNvGrpSpPr>
          <p:nvPr/>
        </p:nvGrpSpPr>
        <p:grpSpPr bwMode="auto">
          <a:xfrm>
            <a:off x="7998397" y="5672137"/>
            <a:ext cx="985838" cy="884635"/>
            <a:chOff x="4320" y="2928"/>
            <a:chExt cx="1104" cy="1104"/>
          </a:xfrm>
        </p:grpSpPr>
        <p:sp>
          <p:nvSpPr>
            <p:cNvPr id="20515" name="AutoShape 50"/>
            <p:cNvSpPr>
              <a:spLocks noChangeArrowheads="1"/>
            </p:cNvSpPr>
            <p:nvPr/>
          </p:nvSpPr>
          <p:spPr bwMode="auto">
            <a:xfrm>
              <a:off x="4320" y="2928"/>
              <a:ext cx="1104" cy="1104"/>
            </a:xfrm>
            <a:prstGeom prst="star32">
              <a:avLst>
                <a:gd name="adj" fmla="val 37500"/>
              </a:avLst>
            </a:prstGeom>
            <a:gradFill rotWithShape="1">
              <a:gsLst>
                <a:gs pos="0">
                  <a:srgbClr val="EC9EC5"/>
                </a:gs>
                <a:gs pos="100000">
                  <a:srgbClr val="CC00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defTabSz="457200">
                <a:spcBef>
                  <a:spcPts val="1000"/>
                </a:spcBef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>
                  <a:solidFill>
                    <a:srgbClr val="404040"/>
                  </a:solidFill>
                  <a:latin typeface="Trebuchet MS" panose="020B0603020202020204" pitchFamily="34" charset="0"/>
                </a:defRPr>
              </a:lvl1pPr>
              <a:lvl2pPr marL="742950" indent="-285750" defTabSz="457200">
                <a:spcBef>
                  <a:spcPts val="1000"/>
                </a:spcBef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600">
                  <a:solidFill>
                    <a:srgbClr val="404040"/>
                  </a:solidFill>
                  <a:latin typeface="Trebuchet MS" panose="020B0603020202020204" pitchFamily="34" charset="0"/>
                </a:defRPr>
              </a:lvl2pPr>
              <a:lvl3pPr marL="1143000" indent="-228600" defTabSz="457200">
                <a:spcBef>
                  <a:spcPts val="1000"/>
                </a:spcBef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400">
                  <a:solidFill>
                    <a:srgbClr val="404040"/>
                  </a:solidFill>
                  <a:latin typeface="Trebuchet MS" panose="020B0603020202020204" pitchFamily="34" charset="0"/>
                </a:defRPr>
              </a:lvl3pPr>
              <a:lvl4pPr marL="1600200" indent="-228600" defTabSz="457200">
                <a:spcBef>
                  <a:spcPts val="1000"/>
                </a:spcBef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>
                  <a:solidFill>
                    <a:srgbClr val="404040"/>
                  </a:solidFill>
                  <a:latin typeface="Trebuchet MS" panose="020B0603020202020204" pitchFamily="34" charset="0"/>
                </a:defRPr>
              </a:lvl4pPr>
              <a:lvl5pPr marL="2057400" indent="-228600" defTabSz="457200">
                <a:spcBef>
                  <a:spcPts val="1000"/>
                </a:spcBef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>
                  <a:solidFill>
                    <a:srgbClr val="404040"/>
                  </a:solidFill>
                  <a:latin typeface="Trebuchet MS" panose="020B0603020202020204" pitchFamily="34" charset="0"/>
                </a:defRPr>
              </a:lvl5pPr>
              <a:lvl6pPr marL="2514600" indent="-228600" defTabSz="4572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>
                  <a:solidFill>
                    <a:srgbClr val="404040"/>
                  </a:solidFill>
                  <a:latin typeface="Trebuchet MS" panose="020B0603020202020204" pitchFamily="34" charset="0"/>
                </a:defRPr>
              </a:lvl6pPr>
              <a:lvl7pPr marL="2971800" indent="-228600" defTabSz="4572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>
                  <a:solidFill>
                    <a:srgbClr val="404040"/>
                  </a:solidFill>
                  <a:latin typeface="Trebuchet MS" panose="020B0603020202020204" pitchFamily="34" charset="0"/>
                </a:defRPr>
              </a:lvl7pPr>
              <a:lvl8pPr marL="3429000" indent="-228600" defTabSz="4572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>
                  <a:solidFill>
                    <a:srgbClr val="404040"/>
                  </a:solidFill>
                  <a:latin typeface="Trebuchet MS" panose="020B0603020202020204" pitchFamily="34" charset="0"/>
                </a:defRPr>
              </a:lvl8pPr>
              <a:lvl9pPr marL="3886200" indent="-228600" defTabSz="4572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>
                  <a:solidFill>
                    <a:srgbClr val="404040"/>
                  </a:solidFill>
                  <a:latin typeface="Trebuchet MS" panose="020B0603020202020204" pitchFamily="34" charset="0"/>
                </a:defRPr>
              </a:lvl9pPr>
            </a:lstStyle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Wingdings 3" panose="05040102010807070707" pitchFamily="18" charset="2"/>
                <a:buNone/>
                <a:tabLst/>
                <a:defRPr/>
              </a:pPr>
              <a:endParaRPr kumimoji="0" lang="en-US" altLang="en-US" sz="4500" b="1" i="0" u="none" strike="noStrike" kern="0" cap="none" spc="0" normalizeH="0" baseline="0" noProof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.VnHelvetInsH" pitchFamily="34" charset="0"/>
              </a:endParaRPr>
            </a:p>
          </p:txBody>
        </p:sp>
        <p:sp>
          <p:nvSpPr>
            <p:cNvPr id="20516" name="WordArt 51"/>
            <p:cNvSpPr>
              <a:spLocks noChangeArrowheads="1" noChangeShapeType="1" noTextEdit="1"/>
            </p:cNvSpPr>
            <p:nvPr/>
          </p:nvSpPr>
          <p:spPr bwMode="auto">
            <a:xfrm>
              <a:off x="4581" y="3142"/>
              <a:ext cx="672" cy="57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700" b="0" i="0" u="none" strike="noStrike" kern="10" cap="none" spc="0" normalizeH="0" baseline="0" noProof="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uLnTx/>
                  <a:uFillTx/>
                  <a:cs typeface="Times New Roman" panose="02020603050405020304" pitchFamily="18" charset="0"/>
                </a:rPr>
                <a:t>Hết</a:t>
              </a:r>
              <a:r>
                <a:rPr kumimoji="0" lang="en-US" sz="2700" b="0" i="0" u="none" strike="noStrike" kern="10" cap="none" spc="0" normalizeH="0" baseline="0" noProof="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uLnTx/>
                  <a:uFillTx/>
                  <a:cs typeface="Times New Roman" panose="02020603050405020304" pitchFamily="18" charset="0"/>
                </a:rPr>
                <a:t> </a:t>
              </a:r>
              <a:r>
                <a:rPr kumimoji="0" lang="en-US" sz="2700" b="0" i="0" u="none" strike="noStrike" kern="10" cap="none" spc="0" normalizeH="0" baseline="0" noProof="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uLnTx/>
                  <a:uFillTx/>
                  <a:cs typeface="Times New Roman" panose="02020603050405020304" pitchFamily="18" charset="0"/>
                </a:rPr>
                <a:t>giờ</a:t>
              </a:r>
              <a:endParaRPr kumimoji="0" lang="en-US" sz="2700" b="0" i="0" u="none" strike="noStrike" kern="10" cap="none" spc="0" normalizeH="0" baseline="0" noProof="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uLnTx/>
                <a:uFillTx/>
                <a:cs typeface="Times New Roman" panose="02020603050405020304" pitchFamily="18" charset="0"/>
              </a:endParaRPr>
            </a:p>
          </p:txBody>
        </p:sp>
      </p:grpSp>
      <p:sp>
        <p:nvSpPr>
          <p:cNvPr id="52" name="Content Placeholder 2"/>
          <p:cNvSpPr txBox="1">
            <a:spLocks/>
          </p:cNvSpPr>
          <p:nvPr/>
        </p:nvSpPr>
        <p:spPr>
          <a:xfrm>
            <a:off x="1975701" y="2782824"/>
            <a:ext cx="8844699" cy="4178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1" y="219075"/>
            <a:ext cx="8079062" cy="5191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Rectangle 22"/>
          <p:cNvSpPr/>
          <p:nvPr/>
        </p:nvSpPr>
        <p:spPr>
          <a:xfrm>
            <a:off x="7391400" y="64108"/>
            <a:ext cx="1752600" cy="16884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>
                <a:latin typeface="Times New Roman" pitchFamily="18" charset="0"/>
                <a:cs typeface="Times New Roman" pitchFamily="18" charset="0"/>
              </a:rPr>
              <a:t>Đ D</a:t>
            </a:r>
            <a:endParaRPr lang="vi-VN" sz="48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6393354" y="4414213"/>
            <a:ext cx="933734" cy="70484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Am-thanh-trao-giai-thuong-www_tiengdong_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398050" y="580965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620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 nodePh="1">
                                  <p:stCondLst>
                                    <p:cond delay="4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9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9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9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9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8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89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00"/>
                            </p:stCondLst>
                            <p:childTnLst>
                              <p:par>
                                <p:cTn id="9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99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0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09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1" grpId="0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23" grpId="0" animBg="1"/>
      <p:bldP spid="2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</TotalTime>
  <Words>57</Words>
  <Application>Microsoft Office PowerPoint</Application>
  <PresentationFormat>On-screen Show (4:3)</PresentationFormat>
  <Paragraphs>43</Paragraphs>
  <Slides>12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.VnArialH</vt:lpstr>
      <vt:lpstr>.VnHelvetInsH</vt:lpstr>
      <vt:lpstr>.VnTimeH</vt:lpstr>
      <vt:lpstr>Arial</vt:lpstr>
      <vt:lpstr>Calibri</vt:lpstr>
      <vt:lpstr>Impact</vt:lpstr>
      <vt:lpstr>Times New Roman</vt:lpstr>
      <vt:lpstr>Wingdings 3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SHC</dc:creator>
  <cp:lastModifiedBy>HP</cp:lastModifiedBy>
  <cp:revision>68</cp:revision>
  <dcterms:created xsi:type="dcterms:W3CDTF">2020-08-20T15:04:13Z</dcterms:created>
  <dcterms:modified xsi:type="dcterms:W3CDTF">2026-04-29T09:22:29Z</dcterms:modified>
</cp:coreProperties>
</file>